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7102475" cy="9388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0D"/>
    <a:srgbClr val="A80000"/>
    <a:srgbClr val="F9E9E5"/>
    <a:srgbClr val="F9DFE5"/>
    <a:srgbClr val="C24E2E"/>
    <a:srgbClr val="8E0000"/>
    <a:srgbClr val="F39D21"/>
    <a:srgbClr val="4C0B24"/>
    <a:srgbClr val="094A58"/>
    <a:srgbClr val="B84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6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856AF2-852F-4F43-BB81-BD647F725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A2128-5130-4F30-B479-75EFABFB2C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DC28-7220-43D9-90E0-0167CA76CE4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3A728-4803-4C94-85B8-09441676BD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17366-A470-48D7-8FF3-DDAB23AE63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95BFD-545F-4E71-9597-4FC794283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5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303C0E6-1172-4C91-9E48-E60F82EAA7BC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DC24F1C-D363-4B37-B815-3AD19E44B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9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FE88-C8D9-446D-9CCF-05BB3D62C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791" y="374068"/>
            <a:ext cx="8818418" cy="469116"/>
          </a:xfrm>
        </p:spPr>
        <p:txBody>
          <a:bodyPr lIns="0" tIns="0" rIns="0" b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585CCA-7E8D-4801-BD69-EE6074D6F7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87513" y="899824"/>
            <a:ext cx="8816975" cy="33738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51A24C-5AE7-4C88-A756-96BF7217B67D}"/>
              </a:ext>
            </a:extLst>
          </p:cNvPr>
          <p:cNvCxnSpPr/>
          <p:nvPr userDrawn="1"/>
        </p:nvCxnSpPr>
        <p:spPr>
          <a:xfrm>
            <a:off x="1061013" y="4736362"/>
            <a:ext cx="10116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c 57">
            <a:extLst>
              <a:ext uri="{FF2B5EF4-FFF2-40B4-BE49-F238E27FC236}">
                <a16:creationId xmlns:a16="http://schemas.microsoft.com/office/drawing/2014/main" id="{2F06B201-75A9-4318-9FB7-162ACF2689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49153" y="3977811"/>
            <a:ext cx="3534" cy="576072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FA075AB9-B34D-4B15-BCFC-4BF1B6243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0242" y="3946744"/>
            <a:ext cx="3534" cy="576072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C8CEB2D1-FD5A-4675-9E26-EEA68EFB9B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332" y="3977811"/>
            <a:ext cx="3534" cy="576072"/>
          </a:xfrm>
          <a:prstGeom prst="rect">
            <a:avLst/>
          </a:prstGeom>
        </p:spPr>
      </p:pic>
      <p:sp>
        <p:nvSpPr>
          <p:cNvPr id="78" name="Text Placeholder 76">
            <a:extLst>
              <a:ext uri="{FF2B5EF4-FFF2-40B4-BE49-F238E27FC236}">
                <a16:creationId xmlns:a16="http://schemas.microsoft.com/office/drawing/2014/main" id="{E5A98CC2-08EF-44B9-8B89-5C4625721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521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DEC</a:t>
            </a:r>
            <a:endParaRPr lang="ru-RU" dirty="0"/>
          </a:p>
        </p:txBody>
      </p:sp>
      <p:sp>
        <p:nvSpPr>
          <p:cNvPr id="80" name="Text Placeholder 76">
            <a:extLst>
              <a:ext uri="{FF2B5EF4-FFF2-40B4-BE49-F238E27FC236}">
                <a16:creationId xmlns:a16="http://schemas.microsoft.com/office/drawing/2014/main" id="{F4DC2690-03AF-4032-8ED5-C3D1D4EC32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28131" y="4480330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DEC</a:t>
            </a:r>
            <a:endParaRPr lang="ru-RU" dirty="0"/>
          </a:p>
        </p:txBody>
      </p:sp>
      <p:sp>
        <p:nvSpPr>
          <p:cNvPr id="81" name="Text Placeholder 76">
            <a:extLst>
              <a:ext uri="{FF2B5EF4-FFF2-40B4-BE49-F238E27FC236}">
                <a16:creationId xmlns:a16="http://schemas.microsoft.com/office/drawing/2014/main" id="{0AF910D7-25F6-4C1D-BD02-BA0984AD56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36674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JUN</a:t>
            </a:r>
            <a:endParaRPr lang="ru-RU" dirty="0"/>
          </a:p>
        </p:txBody>
      </p:sp>
      <p:sp>
        <p:nvSpPr>
          <p:cNvPr id="82" name="Text Placeholder 76">
            <a:extLst>
              <a:ext uri="{FF2B5EF4-FFF2-40B4-BE49-F238E27FC236}">
                <a16:creationId xmlns:a16="http://schemas.microsoft.com/office/drawing/2014/main" id="{978CD251-9E38-4039-B45B-81542FDA1D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9378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JAN</a:t>
            </a:r>
            <a:endParaRPr lang="ru-RU" dirty="0"/>
          </a:p>
        </p:txBody>
      </p:sp>
      <p:sp>
        <p:nvSpPr>
          <p:cNvPr id="83" name="Text Placeholder 76">
            <a:extLst>
              <a:ext uri="{FF2B5EF4-FFF2-40B4-BE49-F238E27FC236}">
                <a16:creationId xmlns:a16="http://schemas.microsoft.com/office/drawing/2014/main" id="{8862AB59-B495-40FF-A96A-A50D5CB73D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9520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APR</a:t>
            </a:r>
            <a:endParaRPr lang="ru-RU" dirty="0"/>
          </a:p>
        </p:txBody>
      </p:sp>
      <p:sp>
        <p:nvSpPr>
          <p:cNvPr id="84" name="Text Placeholder 76">
            <a:extLst>
              <a:ext uri="{FF2B5EF4-FFF2-40B4-BE49-F238E27FC236}">
                <a16:creationId xmlns:a16="http://schemas.microsoft.com/office/drawing/2014/main" id="{4C07DD8A-3623-4BD9-8482-B9476DAB2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8097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MAY</a:t>
            </a:r>
            <a:endParaRPr lang="ru-RU" dirty="0"/>
          </a:p>
        </p:txBody>
      </p:sp>
      <p:sp>
        <p:nvSpPr>
          <p:cNvPr id="85" name="Text Placeholder 76">
            <a:extLst>
              <a:ext uri="{FF2B5EF4-FFF2-40B4-BE49-F238E27FC236}">
                <a16:creationId xmlns:a16="http://schemas.microsoft.com/office/drawing/2014/main" id="{18C43019-5630-404E-8141-4CD73CCF36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42366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FEB</a:t>
            </a:r>
            <a:endParaRPr lang="ru-RU" dirty="0"/>
          </a:p>
        </p:txBody>
      </p:sp>
      <p:sp>
        <p:nvSpPr>
          <p:cNvPr id="86" name="Text Placeholder 76">
            <a:extLst>
              <a:ext uri="{FF2B5EF4-FFF2-40B4-BE49-F238E27FC236}">
                <a16:creationId xmlns:a16="http://schemas.microsoft.com/office/drawing/2014/main" id="{0D5E5F87-7E75-4564-A62F-925E01D0E7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85251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JUL</a:t>
            </a:r>
            <a:endParaRPr lang="ru-RU" dirty="0"/>
          </a:p>
        </p:txBody>
      </p:sp>
      <p:sp>
        <p:nvSpPr>
          <p:cNvPr id="87" name="Text Placeholder 76">
            <a:extLst>
              <a:ext uri="{FF2B5EF4-FFF2-40B4-BE49-F238E27FC236}">
                <a16:creationId xmlns:a16="http://schemas.microsoft.com/office/drawing/2014/main" id="{FE474046-809E-41C2-A82A-63A59EC94E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33828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AUG</a:t>
            </a:r>
            <a:endParaRPr lang="ru-RU" dirty="0"/>
          </a:p>
        </p:txBody>
      </p:sp>
      <p:sp>
        <p:nvSpPr>
          <p:cNvPr id="88" name="Text Placeholder 76">
            <a:extLst>
              <a:ext uri="{FF2B5EF4-FFF2-40B4-BE49-F238E27FC236}">
                <a16:creationId xmlns:a16="http://schemas.microsoft.com/office/drawing/2014/main" id="{57AE7F50-477B-4B5E-89D9-3CE27F8BDE9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90943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MAR</a:t>
            </a:r>
            <a:endParaRPr lang="ru-RU" dirty="0"/>
          </a:p>
        </p:txBody>
      </p:sp>
      <p:sp>
        <p:nvSpPr>
          <p:cNvPr id="89" name="Text Placeholder 76">
            <a:extLst>
              <a:ext uri="{FF2B5EF4-FFF2-40B4-BE49-F238E27FC236}">
                <a16:creationId xmlns:a16="http://schemas.microsoft.com/office/drawing/2014/main" id="{9F4C2F2B-2B5A-4AA7-8AF9-86FD697DC92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2405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SEP</a:t>
            </a:r>
            <a:endParaRPr lang="ru-RU" dirty="0"/>
          </a:p>
        </p:txBody>
      </p:sp>
      <p:sp>
        <p:nvSpPr>
          <p:cNvPr id="90" name="Text Placeholder 76">
            <a:extLst>
              <a:ext uri="{FF2B5EF4-FFF2-40B4-BE49-F238E27FC236}">
                <a16:creationId xmlns:a16="http://schemas.microsoft.com/office/drawing/2014/main" id="{C66035AF-713A-4F11-A3A3-6D662CF569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3098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OCT</a:t>
            </a:r>
            <a:endParaRPr lang="ru-RU" dirty="0"/>
          </a:p>
        </p:txBody>
      </p:sp>
      <p:sp>
        <p:nvSpPr>
          <p:cNvPr id="91" name="Text Placeholder 76">
            <a:extLst>
              <a:ext uri="{FF2B5EF4-FFF2-40B4-BE49-F238E27FC236}">
                <a16:creationId xmlns:a16="http://schemas.microsoft.com/office/drawing/2014/main" id="{A469C081-9B6B-48BC-993C-A6E3B0B19BD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7955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NOV</a:t>
            </a:r>
            <a:endParaRPr lang="ru-RU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89B19B41-BDC6-46D8-975C-2D06E14B61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77935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96" name="Text Placeholder 92">
            <a:extLst>
              <a:ext uri="{FF2B5EF4-FFF2-40B4-BE49-F238E27FC236}">
                <a16:creationId xmlns:a16="http://schemas.microsoft.com/office/drawing/2014/main" id="{88A84FA1-0D73-49A8-A3D2-E005CD4835F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21758" y="182819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98" name="Text Placeholder 92">
            <a:extLst>
              <a:ext uri="{FF2B5EF4-FFF2-40B4-BE49-F238E27FC236}">
                <a16:creationId xmlns:a16="http://schemas.microsoft.com/office/drawing/2014/main" id="{6A588BD3-5A93-4BE0-A97C-3F91F703D88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65581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0" name="Text Placeholder 92">
            <a:extLst>
              <a:ext uri="{FF2B5EF4-FFF2-40B4-BE49-F238E27FC236}">
                <a16:creationId xmlns:a16="http://schemas.microsoft.com/office/drawing/2014/main" id="{67D5CA08-D877-4DB8-B59F-E80836A7834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09404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2" name="Text Placeholder 92">
            <a:extLst>
              <a:ext uri="{FF2B5EF4-FFF2-40B4-BE49-F238E27FC236}">
                <a16:creationId xmlns:a16="http://schemas.microsoft.com/office/drawing/2014/main" id="{AE0790DD-E8BD-43EC-AA51-7CB68DD20E9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21221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4" name="Text Placeholder 92">
            <a:extLst>
              <a:ext uri="{FF2B5EF4-FFF2-40B4-BE49-F238E27FC236}">
                <a16:creationId xmlns:a16="http://schemas.microsoft.com/office/drawing/2014/main" id="{3CB5E2EE-85C4-4CB5-8BE5-865C93896A7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69663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6" name="Text Placeholder 92">
            <a:extLst>
              <a:ext uri="{FF2B5EF4-FFF2-40B4-BE49-F238E27FC236}">
                <a16:creationId xmlns:a16="http://schemas.microsoft.com/office/drawing/2014/main" id="{9AA76CF9-6430-4F34-A84A-8AEDB9AC532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18105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8" name="Text Placeholder 92">
            <a:extLst>
              <a:ext uri="{FF2B5EF4-FFF2-40B4-BE49-F238E27FC236}">
                <a16:creationId xmlns:a16="http://schemas.microsoft.com/office/drawing/2014/main" id="{7D1759ED-E404-427D-B97C-E51C74C374F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666547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0" name="Text Placeholder 92">
            <a:extLst>
              <a:ext uri="{FF2B5EF4-FFF2-40B4-BE49-F238E27FC236}">
                <a16:creationId xmlns:a16="http://schemas.microsoft.com/office/drawing/2014/main" id="{96DC320A-FF03-4C0F-841F-A1A83760806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883749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2" name="Text Placeholder 92">
            <a:extLst>
              <a:ext uri="{FF2B5EF4-FFF2-40B4-BE49-F238E27FC236}">
                <a16:creationId xmlns:a16="http://schemas.microsoft.com/office/drawing/2014/main" id="{D7C68C9E-596F-4C21-9730-FCD6C1A3C4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26018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4" name="Text Placeholder 92">
            <a:extLst>
              <a:ext uri="{FF2B5EF4-FFF2-40B4-BE49-F238E27FC236}">
                <a16:creationId xmlns:a16="http://schemas.microsoft.com/office/drawing/2014/main" id="{9520F3C5-0987-4517-B0EE-4E412FD9C0B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968287" y="326759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6" name="Text Placeholder 92">
            <a:extLst>
              <a:ext uri="{FF2B5EF4-FFF2-40B4-BE49-F238E27FC236}">
                <a16:creationId xmlns:a16="http://schemas.microsoft.com/office/drawing/2014/main" id="{358A9693-91C8-4CDB-AC04-2FE5D32AC5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510556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20" name="Text Placeholder 92">
            <a:extLst>
              <a:ext uri="{FF2B5EF4-FFF2-40B4-BE49-F238E27FC236}">
                <a16:creationId xmlns:a16="http://schemas.microsoft.com/office/drawing/2014/main" id="{06775BE6-0710-4B20-8C16-DBF3B866006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981" y="3574380"/>
            <a:ext cx="1347519" cy="433916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PROJECT</a:t>
            </a:r>
            <a:br>
              <a:rPr lang="en-US" dirty="0"/>
            </a:br>
            <a:r>
              <a:rPr lang="en-US" dirty="0"/>
              <a:t>START</a:t>
            </a:r>
          </a:p>
        </p:txBody>
      </p:sp>
      <p:sp>
        <p:nvSpPr>
          <p:cNvPr id="122" name="Text Placeholder 92">
            <a:extLst>
              <a:ext uri="{FF2B5EF4-FFF2-40B4-BE49-F238E27FC236}">
                <a16:creationId xmlns:a16="http://schemas.microsoft.com/office/drawing/2014/main" id="{777F0E57-9D42-4F72-8D6D-4BE03FC71F0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10005" y="539347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123" name="Text Placeholder 92">
            <a:extLst>
              <a:ext uri="{FF2B5EF4-FFF2-40B4-BE49-F238E27FC236}">
                <a16:creationId xmlns:a16="http://schemas.microsoft.com/office/drawing/2014/main" id="{AC38C51F-FEF5-4ABC-A91E-2BEAAD0B16E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010005" y="590377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4" name="Text Placeholder 92">
            <a:extLst>
              <a:ext uri="{FF2B5EF4-FFF2-40B4-BE49-F238E27FC236}">
                <a16:creationId xmlns:a16="http://schemas.microsoft.com/office/drawing/2014/main" id="{89620B00-4C09-4C77-BB19-F22F0928D3A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286861" y="541148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Q2</a:t>
            </a:r>
            <a:endParaRPr lang="ru-RU" dirty="0"/>
          </a:p>
        </p:txBody>
      </p:sp>
      <p:sp>
        <p:nvSpPr>
          <p:cNvPr id="125" name="Text Placeholder 92">
            <a:extLst>
              <a:ext uri="{FF2B5EF4-FFF2-40B4-BE49-F238E27FC236}">
                <a16:creationId xmlns:a16="http://schemas.microsoft.com/office/drawing/2014/main" id="{7F740E72-128A-47CB-944C-6364E308697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286861" y="592178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6" name="Text Placeholder 92">
            <a:extLst>
              <a:ext uri="{FF2B5EF4-FFF2-40B4-BE49-F238E27FC236}">
                <a16:creationId xmlns:a16="http://schemas.microsoft.com/office/drawing/2014/main" id="{9A2F611C-4E32-4954-A71A-9D325D3635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563717" y="5394195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Q3</a:t>
            </a:r>
            <a:endParaRPr lang="ru-RU" dirty="0"/>
          </a:p>
        </p:txBody>
      </p:sp>
      <p:sp>
        <p:nvSpPr>
          <p:cNvPr id="127" name="Text Placeholder 92">
            <a:extLst>
              <a:ext uri="{FF2B5EF4-FFF2-40B4-BE49-F238E27FC236}">
                <a16:creationId xmlns:a16="http://schemas.microsoft.com/office/drawing/2014/main" id="{6BECFCA3-3003-4E1C-B95A-77F0E24555D2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63717" y="5904493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8" name="Text Placeholder 92">
            <a:extLst>
              <a:ext uri="{FF2B5EF4-FFF2-40B4-BE49-F238E27FC236}">
                <a16:creationId xmlns:a16="http://schemas.microsoft.com/office/drawing/2014/main" id="{ADC5ADB7-1218-43F3-8DF4-23F099ECCEB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40572" y="541148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4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Q4</a:t>
            </a:r>
            <a:endParaRPr lang="ru-RU" dirty="0"/>
          </a:p>
        </p:txBody>
      </p:sp>
      <p:sp>
        <p:nvSpPr>
          <p:cNvPr id="129" name="Text Placeholder 92">
            <a:extLst>
              <a:ext uri="{FF2B5EF4-FFF2-40B4-BE49-F238E27FC236}">
                <a16:creationId xmlns:a16="http://schemas.microsoft.com/office/drawing/2014/main" id="{371EA831-AF53-4C92-875F-48C5C459B32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40572" y="592178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5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743E6-D7E6-4589-9E99-A8964137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E5520-9CE7-44B4-9BB2-3CD317A0A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054" y="18060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A7118-8D82-49FD-BFD7-4EB2A5D47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7403" y="6202726"/>
            <a:ext cx="1368518" cy="2139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F7CCD1B-CF2B-4F9F-89EB-8CF5A90396A9}" type="datetime1">
              <a:rPr lang="en-US" smtClean="0"/>
              <a:t>5/24/2023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BFA94-EDFC-47AA-9B4F-8EB04CEEF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403" y="6356351"/>
            <a:ext cx="1368518" cy="2139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2572C3"/>
                </a:solidFill>
              </a:defRPr>
            </a:lvl1pPr>
          </a:lstStyle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BD42D-61AE-46D4-9AFD-B367F3F07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3387" y="6356350"/>
            <a:ext cx="352168" cy="2139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70C0"/>
                </a:solidFill>
              </a:defRPr>
            </a:lvl1pPr>
          </a:lstStyle>
          <a:p>
            <a:fld id="{DA2766D6-681F-427F-8FA4-5F14275446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95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33C697-CCE0-417C-BF43-B8CBF9CE0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82" y="4296149"/>
            <a:ext cx="11721961" cy="662305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71CCF80-4099-43FF-B64D-6FEF9A386906}"/>
              </a:ext>
            </a:extLst>
          </p:cNvPr>
          <p:cNvCxnSpPr>
            <a:cxnSpLocks/>
          </p:cNvCxnSpPr>
          <p:nvPr/>
        </p:nvCxnSpPr>
        <p:spPr>
          <a:xfrm>
            <a:off x="7646817" y="3242705"/>
            <a:ext cx="0" cy="133616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F5C6AF7-6B7B-4ADE-833A-59DB45B53D88}"/>
              </a:ext>
            </a:extLst>
          </p:cNvPr>
          <p:cNvCxnSpPr>
            <a:cxnSpLocks/>
          </p:cNvCxnSpPr>
          <p:nvPr/>
        </p:nvCxnSpPr>
        <p:spPr>
          <a:xfrm>
            <a:off x="5068138" y="3324924"/>
            <a:ext cx="0" cy="121677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D4286D8-BB7E-4C3E-BB1E-60F50F32684D}"/>
              </a:ext>
            </a:extLst>
          </p:cNvPr>
          <p:cNvCxnSpPr>
            <a:cxnSpLocks/>
          </p:cNvCxnSpPr>
          <p:nvPr/>
        </p:nvCxnSpPr>
        <p:spPr>
          <a:xfrm>
            <a:off x="2692159" y="3525520"/>
            <a:ext cx="0" cy="110766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2472B4-FAF4-4BC8-BA72-256480F6B4FA}"/>
              </a:ext>
            </a:extLst>
          </p:cNvPr>
          <p:cNvCxnSpPr>
            <a:cxnSpLocks/>
          </p:cNvCxnSpPr>
          <p:nvPr/>
        </p:nvCxnSpPr>
        <p:spPr>
          <a:xfrm>
            <a:off x="1853651" y="3525520"/>
            <a:ext cx="0" cy="110766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B4F56F9-31D1-471C-A472-94E1309084BA}"/>
              </a:ext>
            </a:extLst>
          </p:cNvPr>
          <p:cNvCxnSpPr>
            <a:cxnSpLocks/>
          </p:cNvCxnSpPr>
          <p:nvPr/>
        </p:nvCxnSpPr>
        <p:spPr>
          <a:xfrm>
            <a:off x="8625663" y="4155231"/>
            <a:ext cx="0" cy="38309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0EE6027-186F-4348-BDD8-93452DB10A65}"/>
              </a:ext>
            </a:extLst>
          </p:cNvPr>
          <p:cNvCxnSpPr>
            <a:cxnSpLocks/>
          </p:cNvCxnSpPr>
          <p:nvPr/>
        </p:nvCxnSpPr>
        <p:spPr>
          <a:xfrm>
            <a:off x="10335814" y="3397933"/>
            <a:ext cx="0" cy="105989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B814AAE-7711-42A4-B3F5-F7B90EB5698B}"/>
              </a:ext>
            </a:extLst>
          </p:cNvPr>
          <p:cNvCxnSpPr>
            <a:cxnSpLocks/>
          </p:cNvCxnSpPr>
          <p:nvPr/>
        </p:nvCxnSpPr>
        <p:spPr>
          <a:xfrm flipH="1">
            <a:off x="11188261" y="4137779"/>
            <a:ext cx="142" cy="5824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E05F939-18EC-4805-9A49-A2275200F520}"/>
              </a:ext>
            </a:extLst>
          </p:cNvPr>
          <p:cNvCxnSpPr>
            <a:cxnSpLocks/>
          </p:cNvCxnSpPr>
          <p:nvPr/>
        </p:nvCxnSpPr>
        <p:spPr>
          <a:xfrm>
            <a:off x="4384815" y="2423616"/>
            <a:ext cx="0" cy="215893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Graphic 69">
            <a:extLst>
              <a:ext uri="{FF2B5EF4-FFF2-40B4-BE49-F238E27FC236}">
                <a16:creationId xmlns:a16="http://schemas.microsoft.com/office/drawing/2014/main" id="{83BBFCD2-CFDF-4703-AF9B-746FA7FF2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878" y="1798609"/>
            <a:ext cx="2474529" cy="817248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B1360064-031D-4AA7-83EC-B3A76054F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0129" y="2549853"/>
            <a:ext cx="1538350" cy="9992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06452E82-E3E5-4F4B-81CA-C7640440F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2947644" y="2850764"/>
            <a:ext cx="1391790" cy="1294213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8C8D2606-5B63-4DF6-AB4E-41C487D7D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4651" y="1720431"/>
            <a:ext cx="2484397" cy="751818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115EF36B-84D5-4F06-A8EC-97A2FCC1B6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6746" y="2330933"/>
            <a:ext cx="1921128" cy="1003997"/>
          </a:xfrm>
          <a:prstGeom prst="rect">
            <a:avLst/>
          </a:prstGeom>
        </p:spPr>
      </p:pic>
      <p:pic>
        <p:nvPicPr>
          <p:cNvPr id="75" name="Graphic 74">
            <a:extLst>
              <a:ext uri="{FF2B5EF4-FFF2-40B4-BE49-F238E27FC236}">
                <a16:creationId xmlns:a16="http://schemas.microsoft.com/office/drawing/2014/main" id="{7F058E3F-B2FC-45F1-81C3-37EE676AFD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123218" y="3212928"/>
            <a:ext cx="1772225" cy="954338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A9522FE9-4FE0-4E83-A0EE-C12C62D8C6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3330" y="1761778"/>
            <a:ext cx="2133148" cy="816385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60A33A0F-7166-4E7A-8FDD-2266EF2848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79920" y="2472249"/>
            <a:ext cx="2151298" cy="801640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5038F534-218A-4383-960A-B2E897BF68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7717167" y="3208020"/>
            <a:ext cx="1739002" cy="965648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A1EBC8F5-885B-4BB6-9392-11E875088D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01918" y="1754766"/>
            <a:ext cx="1821778" cy="751818"/>
          </a:xfrm>
          <a:prstGeom prst="rect">
            <a:avLst/>
          </a:prstGeom>
        </p:spPr>
      </p:pic>
      <p:pic>
        <p:nvPicPr>
          <p:cNvPr id="80" name="Graphic 79">
            <a:extLst>
              <a:ext uri="{FF2B5EF4-FFF2-40B4-BE49-F238E27FC236}">
                <a16:creationId xmlns:a16="http://schemas.microsoft.com/office/drawing/2014/main" id="{42016167-C841-4AC3-8957-A8DBA9834D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70755" y="2493412"/>
            <a:ext cx="1517506" cy="908058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53A0117B-0C0A-4798-86B0-63EEFE8088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0473547" y="3232384"/>
            <a:ext cx="1629323" cy="912591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C42F55D-B04F-43F4-87F5-A25E9E3398C8}"/>
              </a:ext>
            </a:extLst>
          </p:cNvPr>
          <p:cNvCxnSpPr>
            <a:cxnSpLocks/>
          </p:cNvCxnSpPr>
          <p:nvPr/>
        </p:nvCxnSpPr>
        <p:spPr>
          <a:xfrm flipH="1">
            <a:off x="3549510" y="4150022"/>
            <a:ext cx="142" cy="5824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5CDE963-9CF3-4F7D-8AC3-129AED64A2D0}"/>
              </a:ext>
            </a:extLst>
          </p:cNvPr>
          <p:cNvCxnSpPr>
            <a:cxnSpLocks/>
          </p:cNvCxnSpPr>
          <p:nvPr/>
        </p:nvCxnSpPr>
        <p:spPr>
          <a:xfrm flipH="1">
            <a:off x="6087931" y="4137377"/>
            <a:ext cx="142" cy="5824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74909186-D9C3-4FF9-BAD9-7A3A72CA5BD7}"/>
              </a:ext>
            </a:extLst>
          </p:cNvPr>
          <p:cNvSpPr/>
          <p:nvPr/>
        </p:nvSpPr>
        <p:spPr>
          <a:xfrm>
            <a:off x="986724" y="5080935"/>
            <a:ext cx="1709928" cy="1595505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005936-CA0A-4DB6-B025-8CA4D2AE461E}"/>
              </a:ext>
            </a:extLst>
          </p:cNvPr>
          <p:cNvSpPr/>
          <p:nvPr/>
        </p:nvSpPr>
        <p:spPr>
          <a:xfrm>
            <a:off x="7421290" y="5015135"/>
            <a:ext cx="1709928" cy="16236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6DBC653-A7A5-411B-A96F-5DC6025F2344}"/>
              </a:ext>
            </a:extLst>
          </p:cNvPr>
          <p:cNvSpPr/>
          <p:nvPr/>
        </p:nvSpPr>
        <p:spPr>
          <a:xfrm>
            <a:off x="9627231" y="5030931"/>
            <a:ext cx="1709928" cy="16078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C37FF1C-B22E-450E-83E3-FFD5C42B872D}"/>
              </a:ext>
            </a:extLst>
          </p:cNvPr>
          <p:cNvSpPr/>
          <p:nvPr/>
        </p:nvSpPr>
        <p:spPr>
          <a:xfrm>
            <a:off x="3079520" y="5055876"/>
            <a:ext cx="1709928" cy="15828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47B382-53DE-43B0-AB11-A7B9F20C2328}"/>
              </a:ext>
            </a:extLst>
          </p:cNvPr>
          <p:cNvSpPr/>
          <p:nvPr/>
        </p:nvSpPr>
        <p:spPr>
          <a:xfrm>
            <a:off x="5242946" y="5055876"/>
            <a:ext cx="1709928" cy="15828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81C728-63C0-455D-83A0-AAEFA4662C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93789" y="4482711"/>
            <a:ext cx="512064" cy="511200"/>
          </a:xfrm>
        </p:spPr>
        <p:txBody>
          <a:bodyPr/>
          <a:lstStyle/>
          <a:p>
            <a:pPr algn="l"/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C7194FB-73D5-401F-B211-EAB60F245F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EF89BDD-F9DD-4083-B77B-BF62328A6F8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679479" y="2606878"/>
            <a:ext cx="1347519" cy="191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Opportunity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1EEC145-CEE8-40E6-BD87-A2190560F3A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CEA1889-172C-4FCD-910E-E71E74CAC2A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092324" y="2902991"/>
            <a:ext cx="1347519" cy="191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Capability</a:t>
            </a:r>
            <a:endParaRPr lang="ru-R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DD5136-63CE-40C2-B92D-B35A783C3E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C256C0A-79CA-475F-AC8B-ADBD1785D9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339309" y="1779855"/>
            <a:ext cx="1777489" cy="329149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Preparation Plans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69D070-CF40-4F0C-9A6E-9F65C13F5D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FF3EA77-78AC-4A32-9E95-D54A064A152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443105" y="2371206"/>
            <a:ext cx="1622854" cy="27596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Implementation Delivery Plan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3ABDA7-ECC3-448C-90A5-2A1F1AAE8D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3F7174F-B6BB-43BB-AF0F-2C462B459F3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201781" y="3267273"/>
            <a:ext cx="1564379" cy="186746"/>
          </a:xfrm>
        </p:spPr>
        <p:txBody>
          <a:bodyPr>
            <a:noAutofit/>
          </a:bodyPr>
          <a:lstStyle/>
          <a:p>
            <a:r>
              <a:rPr lang="en-US" dirty="0"/>
              <a:t>Change Teams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79776AC-BBEA-45A2-8614-267670F3238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DE26A9-98E4-4278-9CCA-FDF80D7BCB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0524F03-867F-4C67-853A-F1E9F715E3F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368661" y="2552845"/>
            <a:ext cx="1347519" cy="191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Acceptability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45B16A7-66D7-491E-B411-35DE633BF02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DD0D442-57A3-48A3-9B81-C55887F870E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630412" y="3247666"/>
            <a:ext cx="1709927" cy="437524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What will success look like?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D7A67F9-07A4-4887-965F-8C865CFFF17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5B38C21-816E-4C71-811F-F06E292FABA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095024" y="1765753"/>
            <a:ext cx="1347519" cy="30080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Improvement Outcomes</a:t>
            </a:r>
            <a:endParaRPr lang="ru-R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762CDA7-30BF-4CCA-8854-A0EEDE3E0D3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27231" y="2540091"/>
            <a:ext cx="1347519" cy="284956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Improvement Outcomes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FE7C6AB-DD13-4671-966D-83BF4BD955B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0554290" y="3284252"/>
            <a:ext cx="1347519" cy="284956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Improvement Outcomes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4C0AF05-A269-45EE-929A-BC26018538E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3320645" y="5015135"/>
            <a:ext cx="1347519" cy="393143"/>
          </a:xfrm>
        </p:spPr>
        <p:txBody>
          <a:bodyPr/>
          <a:lstStyle/>
          <a:p>
            <a:r>
              <a:rPr lang="en-US" sz="1800" dirty="0"/>
              <a:t>Theme 2</a:t>
            </a:r>
            <a:endParaRPr lang="ru-RU" sz="1800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8E57D63-075B-4DE0-9ADB-263C468EBD73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5414314" y="4998100"/>
            <a:ext cx="1347519" cy="393143"/>
          </a:xfrm>
        </p:spPr>
        <p:txBody>
          <a:bodyPr/>
          <a:lstStyle/>
          <a:p>
            <a:r>
              <a:rPr lang="en-US" sz="1800" dirty="0"/>
              <a:t>Theme 3</a:t>
            </a:r>
            <a:endParaRPr lang="ru-RU" sz="1800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24F6810E-C12A-46BE-A784-B3DDA61EAC4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7602494" y="5059079"/>
            <a:ext cx="1347519" cy="39314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94958">
                    <a:lumMod val="10000"/>
                    <a:lumOff val="9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Theme 4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94958">
                  <a:lumMod val="10000"/>
                  <a:lumOff val="90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D19C2C1-9969-4248-BF4B-BF5599A3C0B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9755748" y="5086946"/>
            <a:ext cx="1347519" cy="39314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94958">
                    <a:lumMod val="10000"/>
                    <a:lumOff val="9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Theme 5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94958">
                  <a:lumMod val="10000"/>
                  <a:lumOff val="90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Text Placeholder 43">
            <a:extLst>
              <a:ext uri="{FF2B5EF4-FFF2-40B4-BE49-F238E27FC236}">
                <a16:creationId xmlns:a16="http://schemas.microsoft.com/office/drawing/2014/main" id="{2A1A9CAA-E100-4364-B865-BC24CB557FD3}"/>
              </a:ext>
            </a:extLst>
          </p:cNvPr>
          <p:cNvSpPr txBox="1">
            <a:spLocks/>
          </p:cNvSpPr>
          <p:nvPr/>
        </p:nvSpPr>
        <p:spPr>
          <a:xfrm>
            <a:off x="1167928" y="5030936"/>
            <a:ext cx="1347519" cy="39314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None/>
              <a:defRPr sz="3500" b="1" kern="1200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Theme 1</a:t>
            </a:r>
            <a:endParaRPr lang="ru-RU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1A6E0-2527-4936-A267-16B0EE9D6E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69934" y="1873974"/>
            <a:ext cx="1347519" cy="191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A553A9A-E6D3-4D74-B2B6-CD29D686298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578119" y="1819941"/>
            <a:ext cx="1347519" cy="191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Fidelity </a:t>
            </a:r>
            <a:endParaRPr lang="en-GB" dirty="0"/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5C3BF218-D97B-449A-8A63-22EF653C5FA0}"/>
              </a:ext>
            </a:extLst>
          </p:cNvPr>
          <p:cNvSpPr txBox="1">
            <a:spLocks/>
          </p:cNvSpPr>
          <p:nvPr/>
        </p:nvSpPr>
        <p:spPr>
          <a:xfrm>
            <a:off x="155878" y="754973"/>
            <a:ext cx="11855554" cy="895671"/>
          </a:xfrm>
          <a:prstGeom prst="rect">
            <a:avLst/>
          </a:prstGeom>
          <a:ln>
            <a:noFill/>
          </a:ln>
        </p:spPr>
        <p:txBody>
          <a:bodyPr vert="horz" lIns="36000" tIns="36000" rIns="36000" bIns="36000" rtlCol="0" anchor="t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1000" b="0" dirty="0">
              <a:latin typeface="+mn-lt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7DFF5A1-6F21-47CE-B52E-2DC60F2F90C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941283" y="2568501"/>
            <a:ext cx="0" cy="191226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514E00E3-ECD3-4836-997B-8BC26CABD11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2EDEF248-5ABA-4878-ACE6-6B23388D6D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600" dirty="0"/>
              <a:t>Milestone</a:t>
            </a:r>
            <a:endParaRPr lang="ru-RU" sz="6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8166B94-8F8F-49EA-995C-58674F1F94EC}"/>
              </a:ext>
            </a:extLst>
          </p:cNvPr>
          <p:cNvSpPr txBox="1"/>
          <p:nvPr/>
        </p:nvSpPr>
        <p:spPr>
          <a:xfrm>
            <a:off x="5195027" y="5832443"/>
            <a:ext cx="186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dirty="0">
              <a:solidFill>
                <a:schemeClr val="bg1"/>
              </a:solidFill>
            </a:endParaRPr>
          </a:p>
          <a:p>
            <a:pPr algn="ctr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2" name="Title 1">
            <a:extLst>
              <a:ext uri="{FF2B5EF4-FFF2-40B4-BE49-F238E27FC236}">
                <a16:creationId xmlns:a16="http://schemas.microsoft.com/office/drawing/2014/main" id="{4FC4CA84-3008-465C-ADA7-F77154122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98" y="409223"/>
            <a:ext cx="11526093" cy="585504"/>
          </a:xfrm>
        </p:spPr>
        <p:txBody>
          <a:bodyPr>
            <a:normAutofit/>
          </a:bodyPr>
          <a:lstStyle/>
          <a:p>
            <a:r>
              <a:rPr lang="en-US" sz="1800" dirty="0"/>
              <a:t>‘School Improvement Roadmap’ – </a:t>
            </a:r>
            <a:r>
              <a:rPr lang="en-US" sz="1100" dirty="0"/>
              <a:t>Template option</a:t>
            </a:r>
            <a:br>
              <a:rPr lang="en-US" sz="1100" dirty="0"/>
            </a:br>
            <a:r>
              <a:rPr lang="en-US" sz="1100" dirty="0"/>
              <a:t>Considerations</a:t>
            </a:r>
            <a:endParaRPr lang="ru-RU" sz="1100" dirty="0"/>
          </a:p>
        </p:txBody>
      </p:sp>
      <p:sp>
        <p:nvSpPr>
          <p:cNvPr id="96" name="Text Placeholder 4">
            <a:extLst>
              <a:ext uri="{FF2B5EF4-FFF2-40B4-BE49-F238E27FC236}">
                <a16:creationId xmlns:a16="http://schemas.microsoft.com/office/drawing/2014/main" id="{3259082F-22F9-4D41-B4C7-8896D277BED6}"/>
              </a:ext>
            </a:extLst>
          </p:cNvPr>
          <p:cNvSpPr txBox="1">
            <a:spLocks/>
          </p:cNvSpPr>
          <p:nvPr/>
        </p:nvSpPr>
        <p:spPr>
          <a:xfrm>
            <a:off x="745211" y="4480761"/>
            <a:ext cx="533129" cy="511200"/>
          </a:xfrm>
          <a:prstGeom prst="ellipse">
            <a:avLst/>
          </a:prstGeom>
          <a:solidFill>
            <a:schemeClr val="bg1"/>
          </a:solidFill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/>
              <a:t>Timeline start</a:t>
            </a:r>
            <a:endParaRPr lang="ru-RU" sz="7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B809F95-6084-4595-81FB-F83E024A53BE}"/>
              </a:ext>
            </a:extLst>
          </p:cNvPr>
          <p:cNvCxnSpPr>
            <a:cxnSpLocks/>
          </p:cNvCxnSpPr>
          <p:nvPr/>
        </p:nvCxnSpPr>
        <p:spPr>
          <a:xfrm>
            <a:off x="9514088" y="2506584"/>
            <a:ext cx="0" cy="19741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0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4C0B24">
      <a:dk1>
        <a:srgbClr val="000000"/>
      </a:dk1>
      <a:lt1>
        <a:srgbClr val="FFFFFF"/>
      </a:lt1>
      <a:dk2>
        <a:srgbClr val="094958"/>
      </a:dk2>
      <a:lt2>
        <a:srgbClr val="F2F2F2"/>
      </a:lt2>
      <a:accent1>
        <a:srgbClr val="C24E2E"/>
      </a:accent1>
      <a:accent2>
        <a:srgbClr val="004D0D"/>
      </a:accent2>
      <a:accent3>
        <a:srgbClr val="DBD9D3"/>
      </a:accent3>
      <a:accent4>
        <a:srgbClr val="4C0B24"/>
      </a:accent4>
      <a:accent5>
        <a:srgbClr val="97970A"/>
      </a:accent5>
      <a:accent6>
        <a:srgbClr val="4F2664"/>
      </a:accent6>
      <a:hlink>
        <a:srgbClr val="094857"/>
      </a:hlink>
      <a:folHlink>
        <a:srgbClr val="C14D2E"/>
      </a:folHlink>
    </a:clrScheme>
    <a:fontScheme name="Custom 1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oadmap_Timeline_04_MO - v3" id="{7EDCCBDC-903A-4EE6-8069-FE75A4BECB11}" vid="{8DA164C1-2582-47DA-A028-98298353F2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72510D-BC70-47BC-BDF0-A9FFA55E07DB}">
  <ds:schemaRefs>
    <ds:schemaRef ds:uri="http://schemas.microsoft.com/office/2006/metadata/properties"/>
    <ds:schemaRef ds:uri="http://www.w3.org/XML/1998/namespace"/>
    <ds:schemaRef ds:uri="http://purl.org/dc/dcmitype/"/>
    <ds:schemaRef ds:uri="6dc4bcd6-49db-4c07-9060-8acfc67cef9f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b0879af-3eba-417a-a55a-ffe6dcd6ca7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CF5B89F-68F1-4FF3-84D0-843111F729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881BD-8B4E-4128-9F8B-34FB3324D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Quarterly product roadmap timeline</Template>
  <TotalTime>0</TotalTime>
  <Words>58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‘School Improvement Roadmap’ – Template option Considerations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2021-07-19T14:57:30Z</dcterms:created>
  <dcterms:modified xsi:type="dcterms:W3CDTF">2023-05-24T09:59:31Z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